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83" r:id="rId5"/>
    <p:sldId id="302" r:id="rId6"/>
    <p:sldId id="264" r:id="rId7"/>
    <p:sldId id="265" r:id="rId8"/>
    <p:sldId id="266" r:id="rId9"/>
    <p:sldId id="267" r:id="rId10"/>
    <p:sldId id="268" r:id="rId11"/>
    <p:sldId id="295" r:id="rId12"/>
    <p:sldId id="296" r:id="rId13"/>
    <p:sldId id="269" r:id="rId14"/>
    <p:sldId id="270" r:id="rId15"/>
    <p:sldId id="271" r:id="rId16"/>
    <p:sldId id="272" r:id="rId17"/>
    <p:sldId id="297" r:id="rId18"/>
    <p:sldId id="284" r:id="rId19"/>
    <p:sldId id="278" r:id="rId20"/>
    <p:sldId id="279" r:id="rId21"/>
    <p:sldId id="289" r:id="rId22"/>
    <p:sldId id="287" r:id="rId23"/>
    <p:sldId id="285" r:id="rId24"/>
    <p:sldId id="286" r:id="rId25"/>
    <p:sldId id="290" r:id="rId26"/>
    <p:sldId id="294" r:id="rId27"/>
    <p:sldId id="298" r:id="rId28"/>
    <p:sldId id="299" r:id="rId29"/>
    <p:sldId id="30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E4F7881-2E2E-4F25-A343-EA44B882FF4B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A811692-F4E6-4671-AA07-9081F8F5A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881-2E2E-4F25-A343-EA44B882FF4B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1692-F4E6-4671-AA07-9081F8F5A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881-2E2E-4F25-A343-EA44B882FF4B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1692-F4E6-4671-AA07-9081F8F5A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4F7881-2E2E-4F25-A343-EA44B882FF4B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811692-F4E6-4671-AA07-9081F8F5AE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E4F7881-2E2E-4F25-A343-EA44B882FF4B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A811692-F4E6-4671-AA07-9081F8F5A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881-2E2E-4F25-A343-EA44B882FF4B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1692-F4E6-4671-AA07-9081F8F5AE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881-2E2E-4F25-A343-EA44B882FF4B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1692-F4E6-4671-AA07-9081F8F5AE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4F7881-2E2E-4F25-A343-EA44B882FF4B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811692-F4E6-4671-AA07-9081F8F5AE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881-2E2E-4F25-A343-EA44B882FF4B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1692-F4E6-4671-AA07-9081F8F5A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4F7881-2E2E-4F25-A343-EA44B882FF4B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811692-F4E6-4671-AA07-9081F8F5AE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4F7881-2E2E-4F25-A343-EA44B882FF4B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811692-F4E6-4671-AA07-9081F8F5AE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4F7881-2E2E-4F25-A343-EA44B882FF4B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A811692-F4E6-4671-AA07-9081F8F5A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age.slidesharecdn.com/portfolioassessment-140630120859-phpapp02/95/portfolio-assessment-3-638.jpg?cb=1404130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image.slidesharecdn.com/portfolioassessment-140630120859-phpapp02/95/portfolio-assessment-14-638.jpg?cb=1404130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image.slidesharecdn.com/portfolioassessment-140630120859-phpapp02/95/portfolio-assessment-20-638.jpg?cb=1404130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image.slidesharecdn.com/portfolioassessment-140630120859-phpapp02/95/portfolio-assessment-21-638.jpg?cb=1404130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image.slidesharecdn.com/portfolioassessment-140630120859-phpapp02/95/portfolio-assessment-15-638.jpg?cb=1404130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1524000"/>
            <a:ext cx="3200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Review with Students: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image.slidesharecdn.com/portfolioassessment-140630120859-phpapp02/95/portfolio-assessment-16-638.jpg?cb=1404130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427038"/>
            <a:ext cx="7467600" cy="1143000"/>
          </a:xfrm>
          <a:prstGeom prst="rect">
            <a:avLst/>
          </a:prstGeom>
          <a:solidFill>
            <a:schemeClr val="bg1"/>
          </a:solidFill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Organizing a portfolio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image.slidesharecdn.com/portfolioassessment-140630120859-phpapp02/95/portfolio-assessment-17-638.jpg?cb=1404130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533400" y="228600"/>
            <a:ext cx="8001000" cy="1143000"/>
          </a:xfrm>
          <a:prstGeom prst="rect">
            <a:avLst/>
          </a:prstGeom>
          <a:solidFill>
            <a:schemeClr val="bg1"/>
          </a:solidFill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Student self-evaluation of contents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image.slidesharecdn.com/portfolioassessment-140630120859-phpapp02/95/portfolio-assessment-18-638.jpg?cb=1404130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3276600"/>
            <a:ext cx="7315200" cy="29854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  <a:tabLst>
                <a:tab pos="3087688" algn="l"/>
              </a:tabLs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Comments and feedback from peers</a:t>
            </a:r>
          </a:p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image.slidesharecdn.com/portfolioassessment-140630120859-phpapp02/95/portfolio-assessment-22-638.jpg?cb=1404130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3" y="-12414"/>
            <a:ext cx="9138327" cy="6870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Check list of content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Portfolio Structure Assessment: Selection of samples thoroughness, appearance, self-reflection and organization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Assessment of individual entries: use rubrics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Assessment of entire content: use rubrics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Teacher evaluation of content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image.slidesharecdn.com/portfolioassessment-140630120859-phpapp02/95/portfolio-assessment-24-638.jpg?cb=1404130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4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image.slidesharecdn.com/portfolioassessment-140630120859-phpapp02/95/portfolio-assessment-4-638.jpg?cb=1404130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image.slidesharecdn.com/portfolioassessment-140630120859-phpapp02/95/portfolio-assessment-25-638.jpg?cb=1404130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4"/>
            <a:ext cx="9144000" cy="686516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4038600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Wrapping up on assessing student learning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Follow-up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After portfolio is completed, it is a good idea to have an exhibition of portfolios and student led-parent-teacher conferences, in which students present their portfolios to their parents.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Portfolio For Assess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ortfolio For Assess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Portfolio For Assess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4"/>
            <a:ext cx="9121768" cy="6848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image.slidesharecdn.com/portfolioassessment-140630120859-phpapp02/95/portfolio-assessment-19-638.jpg?cb=1404130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image.slidesharecdn.com/portfolioassessment-140630120859-phpapp02/95/portfolio-assessment-23-638.jpg?cb=1404130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4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image.slidesharecdn.com/portfolioassessment-140630120859-phpapp02/95/portfolio-assessment-8-638.jpg?cb=1404130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image.slidesharecdn.com/portfolioassessment-140630120859-phpapp02/95/portfolio-assessment-9-638.jpg?cb=1404130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00800" y="33528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/>
          <a:lstStyle/>
          <a:p>
            <a:pPr algn="ctr"/>
            <a:r>
              <a:rPr lang="en-US" dirty="0"/>
              <a:t>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image.slidesharecdn.com/portfolioassessment-140630120859-phpapp02/95/portfolio-assessment-6-638.jpg?cb=1404130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image.slidesharecdn.com/portfolioassessment-140630120859-phpapp02/95/portfolio-assessment-5-638.jpg?cb=1404130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Types of Portfolios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7772400" cy="5105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Best Work Portfolio: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Highlights and shows evidence of the best work of learners used for assessing student’s achievement, post-secondary admission and employability.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Growth Portfolio: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Demonstrates an individual’s development over time. It focuses on academic or thinking skills, content knowledge or any other important area.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Showcase Portfolio: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Highlights the best products over a particular period or time. For example a showcase portfolio in a class may include writings (essay, poems, story etc), a biographical piece or a literary analysis.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Types of Portfolios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Process Portfolio: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Concentrates on the journey of learning rather than the final destination.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Evaluation Portfolio: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Exhibits a series of evaluations of contents or courses on the basis of predetermined criteria or goals.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Online or e-Portfolio: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May be one of the above portfolio types or a combination of different types, a general requirement being that all information and artifacts are somehow accessible online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image.slidesharecdn.com/portfolioassessment-140630120859-phpapp02/95/portfolio-assessment-10-638.jpg?cb=1404130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2362200"/>
            <a:ext cx="434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143000"/>
            <a:ext cx="685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1447800"/>
            <a:ext cx="7467600" cy="4873752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fontScale="92500" lnSpcReduction="1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Determine the purpose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Identify physical structure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Determine sources of contents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Determine Students’ reflective guidelines and scoring criteria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Implementing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Portfolio Assessment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Organizing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Portfolios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Student self-evaluation of contents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Peer assessment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Teacher evaluation of content and student self-evaluation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Student-teacher conferences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Follow-up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" y="0"/>
            <a:ext cx="7467600" cy="1143000"/>
          </a:xfrm>
          <a:prstGeom prst="rect">
            <a:avLst/>
          </a:prstGeom>
          <a:solidFill>
            <a:schemeClr val="bg1"/>
          </a:solidFill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Guidelines for portfolios entries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image.slidesharecdn.com/portfolioassessment-140630120859-phpapp02/95/portfolio-assessment-11-638.jpg?cb=1404130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image.slidesharecdn.com/portfolioassessment-140630120859-phpapp02/95/portfolio-assessment-12-638.jpg?cb=1404130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image.slidesharecdn.com/portfolioassessment-140630120859-phpapp02/95/portfolio-assessment-13-638.jpg?cb=1404130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4186535"/>
            <a:ext cx="914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   to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979</TotalTime>
  <Words>305</Words>
  <Application>Microsoft Office PowerPoint</Application>
  <PresentationFormat>On-screen Show (4:3)</PresentationFormat>
  <Paragraphs>38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Century Schoolbook</vt:lpstr>
      <vt:lpstr>Courier New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Types of Portfolios</vt:lpstr>
      <vt:lpstr>Types of Portfolios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Teacher evaluation of content</vt:lpstr>
      <vt:lpstr>PowerPoint Presentation</vt:lpstr>
      <vt:lpstr>PowerPoint Presentation</vt:lpstr>
      <vt:lpstr>Follow-up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IMRAN</dc:creator>
  <cp:lastModifiedBy>Umair</cp:lastModifiedBy>
  <cp:revision>36</cp:revision>
  <dcterms:created xsi:type="dcterms:W3CDTF">2015-05-08T11:09:57Z</dcterms:created>
  <dcterms:modified xsi:type="dcterms:W3CDTF">2020-04-04T05:51:07Z</dcterms:modified>
</cp:coreProperties>
</file>